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3" d="100"/>
          <a:sy n="113" d="100"/>
        </p:scale>
        <p:origin x="46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27304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20888"/>
            <a:ext cx="11485848" cy="1684244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介绍了中国公司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DeepSeek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推出的人工智能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DeepSeek-R1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它以低成本实现了高性能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在数学测试中超过了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OpenAI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的模型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并且免费开放使用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受到全球关注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证明了创新和努力比资金更重要。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470" y="980728"/>
            <a:ext cx="10691473" cy="1338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Stuns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January 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Chinese tech company named DeepSeek made a new AI called DeepSeek-R1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smart programme can solve Maths problems,write code,and answer questions like top models such as OpenAI’s GPT-40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 costs much less to build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team spent only $5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58 million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1/70 of OpenAI’s cost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used 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048 computer chips for two months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shows that good ideas can beat big money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DeepSeek-R1 learns by trying many times and getting better,like how students practise Maths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AIs need lots of prepared examples,but R1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improves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example,in a global Maths test,it got 79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right,slightly higher than OpenAI’s model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simple version of R1 can even run on low-cost computers,helping schools and small companies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DeepSeek-R1 is free to use and change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its first day online,over 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programmers worldwide started projects to study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German scientist said experiments with R1 cost $10 instead of $300 with other AIs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Meta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famous USA tech company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 scientist said,“This kind of free AI could change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USA tech companies are worried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Meta plans to spend $65 billion more on AI research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Experts say China is catching up 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report in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magazine called R1 a “big step forward”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proving that smart ideas beat expensive tools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DeepSeek engineer said,“We want AI to be a friend,not something only rich people can 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With R1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shows the world that great things come from new ideas and hard work,not just money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main purpose of the article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compare Chinese and American AI technologies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introduce a low-cost AI model from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explain how computer chips 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encourage students to become programmers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4968" y="852665"/>
            <a:ext cx="4438150" cy="474120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351708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“Chinese AI Model DeepSeek-R1 Stuns the World” “On January 20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smart programme can solve Maths problems, write code, and answer questions like top models such as OpenAI’s GPT-40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 costs much less to build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以及全文可知，文章主要介绍了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DeepSeek-R1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的低成本高性能，以及它对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行业的影响。故选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225810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70410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did it cost to train DeepSeek-R1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58 million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$65 billion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$300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33788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team spent only $5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58 million”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的训练成本是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558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万美元。故选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0550" y="192419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itself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 in the article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needs programmers to fix mistakes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becomes better through practice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copies answers from other AIs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works with expensive tools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2638" y="908720"/>
            <a:ext cx="3012682" cy="364365"/>
          </a:xfrm>
          <a:prstGeom prst="rect">
            <a:avLst/>
          </a:prstGeom>
        </p:spPr>
      </p:pic>
      <p:sp>
        <p:nvSpPr>
          <p:cNvPr id="6" name="内容占位符 3"/>
          <p:cNvSpPr txBox="1"/>
          <p:nvPr/>
        </p:nvSpPr>
        <p:spPr bwMode="auto">
          <a:xfrm>
            <a:off x="360854" y="354495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短语理解题。根据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“learns by trying many times and getting better”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通过多次尝试自行改进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“improves by itself”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通过练习变得更好</a:t>
            </a:r>
            <a:r>
              <a:rPr lang="en-US" altLang="zh-CN" b="1" spc="-150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Meta plan to spend more money on AI research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Chinese companies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build more computer chips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were worried about DeepSeek-R1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hire German scientists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0550" y="242036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“USA tech companies are worried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Meta plans to spend $65 billion more on AI research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增加投资是因为担忧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DeepSeek-R1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的竞争力。故选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think is the most important for success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enough money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Creativity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hard 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latest computer chips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Copying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countries’ ideas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“This shows that good ideas can beat big money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“great things come from new ideas and hard work, not just money”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可知，文章强调创新和努力的重要性。故选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3361</Words>
  <Application>WPS 演示</Application>
  <PresentationFormat>自定义</PresentationFormat>
  <Paragraphs>61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470</cp:revision>
  <dcterms:created xsi:type="dcterms:W3CDTF">2020-11-06T05:24:00Z</dcterms:created>
  <dcterms:modified xsi:type="dcterms:W3CDTF">2025-09-16T02:42:55Z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B959DE6415344415BFA8B19F77E64F28_12</vt:lpwstr>
  </property>
</Properties>
</file>